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5.png" ContentType="image/png"/>
  <Override PartName="/ppt/media/image11.jpeg" ContentType="image/jpeg"/>
  <Override PartName="/ppt/media/image4.png" ContentType="image/png"/>
  <Override PartName="/ppt/media/image3.png" ContentType="image/png"/>
  <Override PartName="/ppt/media/image9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2.png" ContentType="image/png"/>
  <Override PartName="/ppt/media/image1.png" ContentType="image/png"/>
  <Override PartName="/ppt/media/image6.jpeg" ContentType="image/jpe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26F98B-4628-4495-A9FB-BB9572DB1A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B5EBE8-F440-47D5-9B50-AF1C911C90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EA7A4A-10AE-4DCE-A4DF-F64173B102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2B102D-7540-468A-A50D-15B3D4AFBF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8DA012-EB45-446D-9BAB-650823D69B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0E7EAE-8DE5-455E-8875-CE656E2FC5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7EB733-6BEA-44E3-8C35-81B8FC458B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2FB28E6-C70F-448E-9F6C-1D9F9E26E3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6D926D-1C3F-4EC3-B36F-A168B320BA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DD039C-941D-40AC-9E34-417FAB9F12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C76171-8CCF-49BE-9B98-5719CA6CC5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A514B5-23F7-4B7D-A00B-700CE0A03C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B58923B-CCD0-4B6A-BE27-FBF19EE97B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3FC41F-98DE-4BE6-8B30-B85B844B94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F0C8A8-07ED-4F9C-9578-AA6018561E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2DFBE2-A418-444C-9300-E1401FDBD8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1D71E7-257F-4861-9F02-352D538709A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0D14D2-66EC-4DAA-A44F-DFD5815F5E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947DE6-2E0F-4165-A778-E662DD9CB4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76B64F-3C16-4953-BD16-20F2443613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844BD9-1F0F-4B79-856E-07899DB9A8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8067FE-1BCD-4CCE-B5BE-98546A7665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BF7059-36A9-49E4-8641-6911C608E8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BE13AF-5EF8-4D0F-B99E-7D2E058E50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1"/>
          </p:nvPr>
        </p:nvSpPr>
        <p:spPr>
          <a:xfrm rot="5400000">
            <a:off x="8952480" y="3225240"/>
            <a:ext cx="38588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21F9DAA-BBC7-4C03-9BE3-53CDCAAE4451}" type="slidenum"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3"/>
          </p:nvPr>
        </p:nvSpPr>
        <p:spPr>
          <a:xfrm rot="5400000">
            <a:off x="10156320" y="1790640"/>
            <a:ext cx="9896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2480" y="3225240"/>
            <a:ext cx="38588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8418E38-C93A-49DF-887C-A4CFE1E53CDA}" type="slidenum"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6320" y="1790640"/>
            <a:ext cx="9896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-1252440"/>
            <a:ext cx="9541080" cy="743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6600" spc="-1" strike="noStrike">
                <a:solidFill>
                  <a:srgbClr val="ebebeb"/>
                </a:solidFill>
                <a:latin typeface="Century Gothic"/>
              </a:rPr>
              <a:t>Лазерная резка и    гравировка</a:t>
            </a:r>
            <a:br>
              <a:rPr sz="6600"/>
            </a:br>
            <a:r>
              <a:rPr b="0" lang="ru-RU" sz="6600" spc="-1" strike="noStrike">
                <a:solidFill>
                  <a:srgbClr val="ebebeb"/>
                </a:solidFill>
                <a:latin typeface="Century Gothic"/>
              </a:rPr>
              <a:t>Производство сувенирной продукции </a:t>
            </a:r>
            <a:br>
              <a:rPr sz="6600"/>
            </a:br>
            <a:r>
              <a:rPr b="0" lang="ru-RU" sz="4400" spc="-1" strike="noStrike">
                <a:solidFill>
                  <a:srgbClr val="ebebeb"/>
                </a:solidFill>
                <a:latin typeface="Century Gothic"/>
              </a:rPr>
              <a:t>Суликовский </a:t>
            </a: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Александр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3" descr=""/>
          <p:cNvPicPr/>
          <p:nvPr/>
        </p:nvPicPr>
        <p:blipFill>
          <a:blip r:embed="rId1"/>
          <a:stretch/>
        </p:blipFill>
        <p:spPr>
          <a:xfrm>
            <a:off x="7632360" y="1872360"/>
            <a:ext cx="3706920" cy="388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7000" p14:dur="2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56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Краткая история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564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 2022 году я решил попробовать получить социальный  контракт на развитие индивидуальной предпринимательской деятельности.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Обратился в социальную защиту ,там мне все доходчиво  объяснили что требуется собрать из документов ,что нужно сделать бизнес план.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Написал бизнес-план  оказание услуг нанесения лазерной гравировки и производство сувенирной продукции, собрал все документы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получил социальную выплату , закупил станок и оборудование. Благодаря социальному контракту на сегодня имею стабильный источник дохода.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21000" p14:dur="2000"/>
    </mc:Choice>
    <mc:Fallback>
      <p:transition spd="slow" advTm="21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56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Рассказ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564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Перед тем как осуществлять свою деятельность я знал что для района это будет что то новое и интересное , большой конкуренции не было.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С лазерным станком числовым программным  управлением у меня уже был опыт работ ,так как я по профессии оператор станков с ЧПУ.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Установил станок в гараже было место не так уж и много , для начало мне хватало . Затем осваивал станок  изготовил как щас помню брелки именные своим Близким, и разместил объявление в социальных сетях ,на следующий день уже были заказы и моему счастью не было предела. С каждым  днем я изготавливал что то новое так же выкладывал  рекламы   и получал заказы .Затем люди получше узнали что такое лазерная резка и гравировка уже начали делать заказы   не только те что я уже показал готовые работы скидывали картинку и просили изготовить такое. Заказы принимал изготавливал клиентам все нравилось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6000" p14:dur="2000"/>
    </mc:Choice>
    <mc:Fallback>
      <p:transition spd="slow" advTm="46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1103400" y="1014480"/>
            <a:ext cx="8945640" cy="572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Время шло уже научился многому ,заказы уже были рассписаны по дня ,уже с утра просыпался и шел в гараж выполнять работы.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Один раз был срочный заказ на свадьбу подарок ,попросили изготовить фотографию размером 600мм на 400мм,я спросил вам к какому числу надо, сказали прям завтра ,я взялся за работу уже был вечер просидел в гаража до трех ночи, изготовил заказ. Утром приехали  заказчики им все очень понравилась. Посмотрели другие мои работы и дали совет попробовать разместить продукцию мою в магазинах, не долга думая этим же днем я поехал в магазин канцелярии, хозяйка магазина была моей знакомой, предложил поставить мой товар к ней на полки с ее накруткой она от этого не чего не теряла. Выставили товар продажи шли ,она мне писала что разбирают я изготавливал завозил в магазин. Затем еще в один магазин разместил товар ,но хозяин этого магазна сам со мной связался и предложил.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5000" p14:dur="2000"/>
    </mc:Choice>
    <mc:Fallback>
      <p:transition spd="slow" advTm="55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1103400" y="726480"/>
            <a:ext cx="8945640" cy="552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marL="329040" indent="-3290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Через 5 месяцев мне стало мало места в гараже дома так как там стояла машина ,и было не удобно  для работы ,на тот момент я уже успел заработать ,купил гараж под восстановление, начал им заниматься восстановил  ,завез туда станок  и стал у меня не гараж а мастерская .Работалось там с большим удовольствием одну стену сделал показную там выставил  свои изделия ,уже люди приезжали забирать заказ и присматривали и покупали себе что то еще.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9040" indent="-3290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Затем я начал размещать свои работы на Авито и магазин на Алиэкспрес ,начались продажи не только по моему району ,уже отправлял по разным городам России. С Алиэкспресом проработал не долго так как при обновлении запретили личную отправку через почту , сделали только через склад, мне это было не выгодно и договор расторгли.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9040" indent="-3290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Затем мне хотелось чего то большего , я купил себе оборудование для переноса картинки на футболки кружки и.т.д асортимент моего товара и услуг рассширялся и заказов становилось все больше и больше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9040" indent="-3290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 октябре 2023  я снялся с учета самозанятого и открыл ИП для открытия розничного магазина 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1000" p14:dur="2000"/>
    </mc:Choice>
    <mc:Fallback>
      <p:transition spd="slow" advTm="51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56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Маленькая часть моих изделий. 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Объект 3" descr=""/>
          <p:cNvPicPr/>
          <p:nvPr/>
        </p:nvPicPr>
        <p:blipFill>
          <a:blip r:embed="rId1"/>
          <a:stretch/>
        </p:blipFill>
        <p:spPr>
          <a:xfrm>
            <a:off x="312120" y="1186920"/>
            <a:ext cx="6814080" cy="511020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5" descr=""/>
          <p:cNvPicPr/>
          <p:nvPr/>
        </p:nvPicPr>
        <p:blipFill>
          <a:blip r:embed="rId2"/>
          <a:stretch/>
        </p:blipFill>
        <p:spPr>
          <a:xfrm>
            <a:off x="7728480" y="1191960"/>
            <a:ext cx="4072680" cy="543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8000" p14:dur="2000"/>
    </mc:Choice>
    <mc:Fallback>
      <p:transition spd="slow" advTm="8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56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Кружки и Футболки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Объект 3" descr=""/>
          <p:cNvPicPr/>
          <p:nvPr/>
        </p:nvPicPr>
        <p:blipFill>
          <a:blip r:embed="rId1"/>
          <a:stretch/>
        </p:blipFill>
        <p:spPr>
          <a:xfrm>
            <a:off x="120240" y="2303280"/>
            <a:ext cx="3145680" cy="419472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4" descr=""/>
          <p:cNvPicPr/>
          <p:nvPr/>
        </p:nvPicPr>
        <p:blipFill>
          <a:blip r:embed="rId2"/>
          <a:stretch/>
        </p:blipFill>
        <p:spPr>
          <a:xfrm>
            <a:off x="3423960" y="2303280"/>
            <a:ext cx="3145680" cy="419472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5" descr=""/>
          <p:cNvPicPr/>
          <p:nvPr/>
        </p:nvPicPr>
        <p:blipFill>
          <a:blip r:embed="rId3"/>
          <a:stretch/>
        </p:blipFill>
        <p:spPr>
          <a:xfrm>
            <a:off x="6727680" y="2675520"/>
            <a:ext cx="4600080" cy="344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advTm="4000" p14:dur="700">
        <p:fade/>
      </p:transition>
    </mc:Choice>
    <mc:Fallback>
      <p:transition spd="med" advTm="4000">
        <p:fade/>
      </p:transition>
    </mc:Fallback>
  </mc:AlternateContent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Application>LibreOffice/7.5.2.1$Linux_X86_64 LibreOffice_project/50$Build-1</Application>
  <AppVersion>15.0000</AppVersion>
  <Words>571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2023-11-22T14:43:18Z</dcterms:created>
  <dc:creator>Admin</dc:creator>
  <dc:description/>
  <dc:language>ru-RU</dc:language>
  <cp:lastModifiedBy/>
  <dcterms:modified xsi:type="dcterms:W3CDTF">2023-11-23T09:32:34Z</dcterms:modified>
  <cp:revision>22</cp:revision>
  <dc:subject/>
  <dc:title>Лазерная резка и            гравировка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